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2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24" autoAdjust="0"/>
  </p:normalViewPr>
  <p:slideViewPr>
    <p:cSldViewPr>
      <p:cViewPr varScale="1">
        <p:scale>
          <a:sx n="80" d="100"/>
          <a:sy n="80" d="100"/>
        </p:scale>
        <p:origin x="111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DC88DAF-F073-493A-B8F2-16F2201B2A6C}" type="datetimeFigureOut">
              <a:rPr lang="ru-RU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03292B7-4EB6-4B55-9FB3-0075FFF375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B838A52-6AF5-447D-9105-4FE39168A29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ая соединительная линия 9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1" y="3539865"/>
            <a:ext cx="5114779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B9974B81-B228-4046-9D7D-A1BE7F817E38}" type="datetimeFigureOut">
              <a:rPr lang="ru-RU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7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04CF324-9639-43FA-A93A-E6966DA46E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2FFAC-DD72-44E8-8710-33C58B237F52}" type="datetimeFigureOut">
              <a:rPr lang="ru-RU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708A7-32B8-4BDF-972A-C60600B2DF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8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1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47632E93-6F65-4811-BA56-9EE40EDC2E0A}" type="datetimeFigureOut">
              <a:rPr lang="ru-RU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9F5D08A-1936-40DC-880F-BD021BB277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1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CED2B-A7E9-4FAB-B50F-BE0ABBDC315D}" type="datetimeFigureOut">
              <a:rPr lang="ru-RU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96759-F903-4B03-A6A5-6DF618F5C3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5D2B7-1440-4D3A-A068-6FF1E5C826E9}" type="datetimeFigureOut">
              <a:rPr lang="ru-RU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FEF4A-CB77-4CA9-9878-E2CF144943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ABB91F-BAF2-47A9-AAB2-12869C654D6F}" type="datetimeFigureOut">
              <a:rPr lang="ru-RU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5E17E-971A-4319-8C9C-68C8C73652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114115-660F-4AFB-B3B5-DAE77A4A9C3D}" type="datetimeFigureOut">
              <a:rPr lang="ru-RU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28DAC-E7D4-4252-87D6-7C29A4201E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7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1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46D2D-5A1B-4A0F-B7EB-139D6718DC50}" type="datetimeFigureOut">
              <a:rPr lang="ru-RU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046B9-5CC6-4A0F-ACB0-0485EEAC3F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9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9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9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3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E2CE1ED-FD61-4732-A335-41B922CE60FB}" type="datetimeFigureOut">
              <a:rPr lang="ru-RU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4EB9952-EFCC-4FCA-A183-E064586FF2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2FA65-49CA-47E3-9ECB-1409F07DCCC6}" type="datetimeFigureOut">
              <a:rPr lang="ru-RU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2D03B-987A-45BD-B62F-A4B66C7414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6"/>
            <a:ext cx="1524000" cy="5851525"/>
          </a:xfrm>
        </p:spPr>
        <p:txBody>
          <a:bodyPr vert="eaVert" anchor="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023696F-231D-46DF-8133-2E86103CC45D}" type="datetimeFigureOut">
              <a:rPr lang="ru-RU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83B99E81-DF23-401D-A179-C8FD90B4A7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/>
            </a:gs>
            <a:gs pos="100000">
              <a:schemeClr val="bg2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30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533105B-6ADE-40E4-9048-ECFB2F4CCB5B}" type="datetimeFigureOut">
              <a:rPr lang="ru-RU"/>
              <a:pPr>
                <a:defRPr/>
              </a:pPr>
              <a:t>09.04.2022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82CE8B52-A058-4C98-9C6C-7DFA350789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4" r:id="rId2"/>
    <p:sldLayoutId id="2147483732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3" r:id="rId9"/>
    <p:sldLayoutId id="2147483730" r:id="rId10"/>
    <p:sldLayoutId id="214748373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fontAlgn="base">
        <a:spcBef>
          <a:spcPts val="500"/>
        </a:spcBef>
        <a:spcAft>
          <a:spcPct val="0"/>
        </a:spcAft>
        <a:buClr>
          <a:srgbClr val="00ADDC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fontAlgn="base">
        <a:spcBef>
          <a:spcPts val="400"/>
        </a:spcBef>
        <a:spcAft>
          <a:spcPct val="0"/>
        </a:spcAft>
        <a:buClr>
          <a:srgbClr val="00ADDC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fontAlgn="base">
        <a:spcBef>
          <a:spcPct val="20000"/>
        </a:spcBef>
        <a:spcAft>
          <a:spcPct val="0"/>
        </a:spcAft>
        <a:buClr>
          <a:srgbClr val="00ADDC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fontAlgn="base">
        <a:spcBef>
          <a:spcPts val="400"/>
        </a:spcBef>
        <a:spcAft>
          <a:spcPct val="0"/>
        </a:spcAft>
        <a:buClr>
          <a:srgbClr val="00ADDC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76056" y="533400"/>
            <a:ext cx="3816424" cy="2868168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Наши победы и достижения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388" y="4653136"/>
            <a:ext cx="5114925" cy="1671464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200" dirty="0">
                <a:solidFill>
                  <a:schemeClr val="bg2">
                    <a:lumMod val="50000"/>
                  </a:schemeClr>
                </a:solidFill>
              </a:rPr>
              <a:t>В здоровом теле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200" dirty="0">
                <a:solidFill>
                  <a:schemeClr val="bg2">
                    <a:lumMod val="50000"/>
                  </a:schemeClr>
                </a:solidFill>
              </a:rPr>
              <a:t>здоровый дух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2111644-404A-4908-AEC7-3B7876E1FC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692696"/>
            <a:ext cx="4608512" cy="51845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type="body" sz="half" idx="2"/>
          </p:nvPr>
        </p:nvSpPr>
        <p:spPr>
          <a:xfrm>
            <a:off x="5143500" y="260648"/>
            <a:ext cx="3429000" cy="6168727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z="5800" dirty="0"/>
          </a:p>
          <a:p>
            <a:pPr fontAlgn="auto">
              <a:spcAft>
                <a:spcPts val="0"/>
              </a:spcAft>
              <a:defRPr/>
            </a:pPr>
            <a:endParaRPr lang="ru-RU" sz="5800" dirty="0"/>
          </a:p>
          <a:p>
            <a:pPr fontAlgn="auto">
              <a:spcAft>
                <a:spcPts val="0"/>
              </a:spcAft>
              <a:defRPr/>
            </a:pPr>
            <a:endParaRPr lang="ru-RU" sz="2800" dirty="0"/>
          </a:p>
          <a:p>
            <a:pPr fontAlgn="auto">
              <a:spcAft>
                <a:spcPts val="0"/>
              </a:spcAft>
              <a:defRPr/>
            </a:pPr>
            <a:r>
              <a:rPr lang="ru-RU" sz="2800" dirty="0"/>
              <a:t>      </a:t>
            </a:r>
            <a:r>
              <a:rPr lang="ru-RU" sz="4500" dirty="0"/>
              <a:t>                  </a:t>
            </a:r>
          </a:p>
          <a:p>
            <a:pPr fontAlgn="auto">
              <a:spcAft>
                <a:spcPts val="0"/>
              </a:spcAft>
              <a:defRPr/>
            </a:pPr>
            <a:endParaRPr lang="ru-RU" dirty="0"/>
          </a:p>
          <a:p>
            <a:pPr fontAlgn="auto">
              <a:spcAft>
                <a:spcPts val="0"/>
              </a:spcAft>
              <a:defRPr/>
            </a:pPr>
            <a:endParaRPr lang="ru-RU" dirty="0"/>
          </a:p>
          <a:p>
            <a:pPr fontAlgn="auto">
              <a:spcAft>
                <a:spcPts val="0"/>
              </a:spcAft>
              <a:defRPr/>
            </a:pPr>
            <a:endParaRPr lang="ru-RU" dirty="0"/>
          </a:p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C2C7B0-F20E-49AB-8B88-E26CA44A66C7}"/>
              </a:ext>
            </a:extLst>
          </p:cNvPr>
          <p:cNvSpPr txBox="1"/>
          <p:nvPr/>
        </p:nvSpPr>
        <p:spPr>
          <a:xfrm>
            <a:off x="5220072" y="474345"/>
            <a:ext cx="2808312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Данный проект помогает детям из многодетных семей заявить о себе, мы демонстрируем в своей рубрике их успехи, победы и достижения в различных сферах жизни, спорте, вокале, творчестве и </a:t>
            </a:r>
            <a:r>
              <a:rPr lang="ru-RU" dirty="0" err="1"/>
              <a:t>тд</a:t>
            </a:r>
            <a:r>
              <a:rPr lang="ru-RU" dirty="0"/>
              <a:t>. В то же время они являются примером для таких же детей из многодетных семей и их родителей, чтобы и у них был стимул развиваться, достигать результатов, заявлять о себе.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DC8BFC8-5514-4C3B-BE28-AC3A30429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908720"/>
            <a:ext cx="3779912" cy="43924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214938" y="928688"/>
            <a:ext cx="3265379" cy="471487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Также цель проекта показать, что дети из многодетных семей не обделены ничем, что у них есть возможность и желание развиваться, творить, и жить в радости. Хочется разрушать стереотипы о том, что эти дети в многодетных семьях обделены вниманием, что семьи бедные и не могут из-за этого позволить детям реализовывать себя. Многодетная семья-счастливая семья!!!</a:t>
            </a:r>
            <a:endParaRPr lang="ru-RU" sz="35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3559A03-4E88-47F9-A8F9-A30BCACAFFD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36" b="11836"/>
          <a:stretch>
            <a:fillRect/>
          </a:stretch>
        </p:blipFill>
        <p:spPr>
          <a:xfrm>
            <a:off x="827584" y="1041400"/>
            <a:ext cx="3888432" cy="4205288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9" y="-99392"/>
            <a:ext cx="2639285" cy="5957284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800" dirty="0">
                <a:solidFill>
                  <a:schemeClr val="tx1"/>
                </a:solidFill>
              </a:rPr>
              <a:t>Рубрика "Наши победы и достижения" создана для того, чтобы дети, которые достигли успехов смогли замотивировать тех, кто не уверен в себе. Они показывают, что заниматься спортом, соблюдать здоровый образ жизни - это правильно.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A99E014-670E-4729-98AE-5D0F65AD627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 b="19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CE8065C-ED6B-4F23-BBBC-5448E8F3E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9099" y="1143000"/>
            <a:ext cx="2567277" cy="3582144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Только упорство, вера в себя, ЗОЖ, поддержка семьи - и ты сможешь покорить весь мир!</a:t>
            </a:r>
            <a:endParaRPr lang="ru-RU" sz="2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FC3A2BD-CC34-414C-9BB7-7ECEBD18614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>
          <a:xfrm>
            <a:off x="663683" y="1041002"/>
            <a:ext cx="4206240" cy="4044182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29256" y="1500174"/>
            <a:ext cx="3429000" cy="20574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5357813" y="3500438"/>
            <a:ext cx="3429000" cy="3240930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sz="2000" dirty="0"/>
              <a:t>З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06683EC-F760-4A12-8373-F3A8AA910D4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 b="19"/>
          <a:stretch>
            <a:fillRect/>
          </a:stretch>
        </p:blipFill>
        <p:spPr/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03C2C18-D748-466C-AC76-D4AB492938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60648"/>
            <a:ext cx="3710192" cy="367240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6CAA86C-6939-4FE0-B8E3-3CDDB44468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506" y="3429000"/>
            <a:ext cx="3710192" cy="33123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351</TotalTime>
  <Words>204</Words>
  <Application>Microsoft Office PowerPoint</Application>
  <PresentationFormat>Экран (4:3)</PresentationFormat>
  <Paragraphs>16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Trebuchet MS</vt:lpstr>
      <vt:lpstr>Wingdings</vt:lpstr>
      <vt:lpstr>Wingdings 2</vt:lpstr>
      <vt:lpstr>Изящная</vt:lpstr>
      <vt:lpstr>Наши победы и достижения</vt:lpstr>
      <vt:lpstr> </vt:lpstr>
      <vt:lpstr>Презентация PowerPoint</vt:lpstr>
      <vt:lpstr>Рубрика "Наши победы и достижения" создана для того, чтобы дети, которые достигли успехов смогли замотивировать тех, кто не уверен в себе. Они показывают, что заниматься спортом, соблюдать здоровый образ жизни - это правильно. </vt:lpstr>
      <vt:lpstr>Только упорство, вера в себя, ЗОЖ, поддержка семьи - и ты сможешь покорить весь мир!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Оптимальный двигательный режим школьника.</dc:title>
  <dc:creator>МАКС</dc:creator>
  <cp:lastModifiedBy>Лариса Кармазина</cp:lastModifiedBy>
  <cp:revision>39</cp:revision>
  <dcterms:created xsi:type="dcterms:W3CDTF">2011-11-21T19:27:50Z</dcterms:created>
  <dcterms:modified xsi:type="dcterms:W3CDTF">2022-04-09T17:51:29Z</dcterms:modified>
</cp:coreProperties>
</file>